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306" r:id="rId3"/>
    <p:sldId id="290" r:id="rId4"/>
    <p:sldId id="313" r:id="rId5"/>
    <p:sldId id="267" r:id="rId6"/>
    <p:sldId id="269" r:id="rId7"/>
    <p:sldId id="271" r:id="rId8"/>
    <p:sldId id="273" r:id="rId9"/>
    <p:sldId id="275" r:id="rId10"/>
    <p:sldId id="307" r:id="rId11"/>
    <p:sldId id="308" r:id="rId12"/>
    <p:sldId id="280" r:id="rId13"/>
    <p:sldId id="282" r:id="rId1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7" autoAdjust="0"/>
    <p:restoredTop sz="86410" autoAdjust="0"/>
  </p:normalViewPr>
  <p:slideViewPr>
    <p:cSldViewPr snapToGrid="0">
      <p:cViewPr varScale="1">
        <p:scale>
          <a:sx n="99" d="100"/>
          <a:sy n="99" d="100"/>
        </p:scale>
        <p:origin x="708" y="78"/>
      </p:cViewPr>
      <p:guideLst/>
    </p:cSldViewPr>
  </p:slideViewPr>
  <p:outlineViewPr>
    <p:cViewPr>
      <p:scale>
        <a:sx n="33" d="100"/>
        <a:sy n="33" d="100"/>
      </p:scale>
      <p:origin x="0" y="-432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7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東海林 良昌" userId="e4a9be047e5e1349" providerId="LiveId" clId="{B89792BB-625F-48E4-9243-0A6303521B2B}"/>
    <pc:docChg chg="custSel addSld delSld modSld modMainMaster">
      <pc:chgData name="東海林 良昌" userId="e4a9be047e5e1349" providerId="LiveId" clId="{B89792BB-625F-48E4-9243-0A6303521B2B}" dt="2020-08-31T08:00:59.106" v="295"/>
      <pc:docMkLst>
        <pc:docMk/>
      </pc:docMkLst>
      <pc:sldChg chg="setBg">
        <pc:chgData name="東海林 良昌" userId="e4a9be047e5e1349" providerId="LiveId" clId="{B89792BB-625F-48E4-9243-0A6303521B2B}" dt="2020-08-30T22:24:03.997" v="117"/>
        <pc:sldMkLst>
          <pc:docMk/>
          <pc:sldMk cId="3276084584" sldId="256"/>
        </pc:sldMkLst>
      </pc:sldChg>
      <pc:sldChg chg="modSp mod">
        <pc:chgData name="東海林 良昌" userId="e4a9be047e5e1349" providerId="LiveId" clId="{B89792BB-625F-48E4-9243-0A6303521B2B}" dt="2020-08-31T08:00:59.106" v="295"/>
        <pc:sldMkLst>
          <pc:docMk/>
          <pc:sldMk cId="1204955027" sldId="273"/>
        </pc:sldMkLst>
        <pc:spChg chg="mod">
          <ac:chgData name="東海林 良昌" userId="e4a9be047e5e1349" providerId="LiveId" clId="{B89792BB-625F-48E4-9243-0A6303521B2B}" dt="2020-08-31T08:00:59.106" v="295"/>
          <ac:spMkLst>
            <pc:docMk/>
            <pc:sldMk cId="1204955027" sldId="273"/>
            <ac:spMk id="3" creationId="{4826BB0B-CD52-4543-8736-2B3693AE3AE4}"/>
          </ac:spMkLst>
        </pc:spChg>
      </pc:sldChg>
      <pc:sldChg chg="modSp mod">
        <pc:chgData name="東海林 良昌" userId="e4a9be047e5e1349" providerId="LiveId" clId="{B89792BB-625F-48E4-9243-0A6303521B2B}" dt="2020-08-31T08:00:11.247" v="203" actId="1076"/>
        <pc:sldMkLst>
          <pc:docMk/>
          <pc:sldMk cId="319736036" sldId="275"/>
        </pc:sldMkLst>
        <pc:spChg chg="mod">
          <ac:chgData name="東海林 良昌" userId="e4a9be047e5e1349" providerId="LiveId" clId="{B89792BB-625F-48E4-9243-0A6303521B2B}" dt="2020-08-31T08:00:11.247" v="203" actId="1076"/>
          <ac:spMkLst>
            <pc:docMk/>
            <pc:sldMk cId="319736036" sldId="275"/>
            <ac:spMk id="2" creationId="{5EC496CA-D024-4FB7-B00A-A6E3CAADD127}"/>
          </ac:spMkLst>
        </pc:spChg>
        <pc:spChg chg="mod">
          <ac:chgData name="東海林 良昌" userId="e4a9be047e5e1349" providerId="LiveId" clId="{B89792BB-625F-48E4-9243-0A6303521B2B}" dt="2020-08-30T22:23:33.189" v="113"/>
          <ac:spMkLst>
            <pc:docMk/>
            <pc:sldMk cId="319736036" sldId="275"/>
            <ac:spMk id="3" creationId="{068C092C-57A3-452F-8F51-A81A67AC78DB}"/>
          </ac:spMkLst>
        </pc:spChg>
      </pc:sldChg>
      <pc:sldChg chg="modSp">
        <pc:chgData name="東海林 良昌" userId="e4a9be047e5e1349" providerId="LiveId" clId="{B89792BB-625F-48E4-9243-0A6303521B2B}" dt="2020-08-30T22:22:19.826" v="110" actId="1076"/>
        <pc:sldMkLst>
          <pc:docMk/>
          <pc:sldMk cId="3343877719" sldId="280"/>
        </pc:sldMkLst>
        <pc:spChg chg="mod">
          <ac:chgData name="東海林 良昌" userId="e4a9be047e5e1349" providerId="LiveId" clId="{B89792BB-625F-48E4-9243-0A6303521B2B}" dt="2020-08-30T22:22:19.826" v="110" actId="1076"/>
          <ac:spMkLst>
            <pc:docMk/>
            <pc:sldMk cId="3343877719" sldId="280"/>
            <ac:spMk id="2" creationId="{CF90CB1C-893F-415B-AF54-D23DCAD06680}"/>
          </ac:spMkLst>
        </pc:spChg>
        <pc:spChg chg="mod">
          <ac:chgData name="東海林 良昌" userId="e4a9be047e5e1349" providerId="LiveId" clId="{B89792BB-625F-48E4-9243-0A6303521B2B}" dt="2020-08-30T22:22:15.043" v="109" actId="1076"/>
          <ac:spMkLst>
            <pc:docMk/>
            <pc:sldMk cId="3343877719" sldId="280"/>
            <ac:spMk id="3" creationId="{6B70B2D1-A26F-4131-82E2-5294B91C867D}"/>
          </ac:spMkLst>
        </pc:spChg>
      </pc:sldChg>
      <pc:sldChg chg="addSp delSp modSp">
        <pc:chgData name="東海林 良昌" userId="e4a9be047e5e1349" providerId="LiveId" clId="{B89792BB-625F-48E4-9243-0A6303521B2B}" dt="2020-08-30T22:23:33.189" v="113"/>
        <pc:sldMkLst>
          <pc:docMk/>
          <pc:sldMk cId="3168255739" sldId="282"/>
        </pc:sldMkLst>
        <pc:spChg chg="mod">
          <ac:chgData name="東海林 良昌" userId="e4a9be047e5e1349" providerId="LiveId" clId="{B89792BB-625F-48E4-9243-0A6303521B2B}" dt="2020-08-30T22:23:33.189" v="113"/>
          <ac:spMkLst>
            <pc:docMk/>
            <pc:sldMk cId="3168255739" sldId="282"/>
            <ac:spMk id="2" creationId="{A83EA3E3-E958-4B25-B14D-14728080A76A}"/>
          </ac:spMkLst>
        </pc:spChg>
        <pc:spChg chg="del">
          <ac:chgData name="東海林 良昌" userId="e4a9be047e5e1349" providerId="LiveId" clId="{B89792BB-625F-48E4-9243-0A6303521B2B}" dt="2020-08-30T22:19:47.885" v="0" actId="931"/>
          <ac:spMkLst>
            <pc:docMk/>
            <pc:sldMk cId="3168255739" sldId="282"/>
            <ac:spMk id="3" creationId="{A0E6210A-D8B3-4A71-AC3D-3D57F547A25F}"/>
          </ac:spMkLst>
        </pc:spChg>
        <pc:picChg chg="add mod">
          <ac:chgData name="東海林 良昌" userId="e4a9be047e5e1349" providerId="LiveId" clId="{B89792BB-625F-48E4-9243-0A6303521B2B}" dt="2020-08-30T22:23:33.189" v="113"/>
          <ac:picMkLst>
            <pc:docMk/>
            <pc:sldMk cId="3168255739" sldId="282"/>
            <ac:picMk id="5" creationId="{D120BDC4-76EA-44C0-A24F-E414E729706D}"/>
          </ac:picMkLst>
        </pc:picChg>
      </pc:sldChg>
      <pc:sldChg chg="modSp">
        <pc:chgData name="東海林 良昌" userId="e4a9be047e5e1349" providerId="LiveId" clId="{B89792BB-625F-48E4-9243-0A6303521B2B}" dt="2020-08-30T22:24:46.651" v="122"/>
        <pc:sldMkLst>
          <pc:docMk/>
          <pc:sldMk cId="4000589197" sldId="290"/>
        </pc:sldMkLst>
        <pc:spChg chg="mod">
          <ac:chgData name="東海林 良昌" userId="e4a9be047e5e1349" providerId="LiveId" clId="{B89792BB-625F-48E4-9243-0A6303521B2B}" dt="2020-08-30T22:23:33.189" v="113"/>
          <ac:spMkLst>
            <pc:docMk/>
            <pc:sldMk cId="4000589197" sldId="290"/>
            <ac:spMk id="2" creationId="{4F115205-30AC-4FF5-B541-9CCBC8DA62D0}"/>
          </ac:spMkLst>
        </pc:spChg>
        <pc:spChg chg="mod">
          <ac:chgData name="東海林 良昌" userId="e4a9be047e5e1349" providerId="LiveId" clId="{B89792BB-625F-48E4-9243-0A6303521B2B}" dt="2020-08-30T22:24:46.651" v="122"/>
          <ac:spMkLst>
            <pc:docMk/>
            <pc:sldMk cId="4000589197" sldId="290"/>
            <ac:spMk id="3" creationId="{AC99DE6C-0198-4328-8C56-04685F1A5F89}"/>
          </ac:spMkLst>
        </pc:spChg>
      </pc:sldChg>
      <pc:sldChg chg="modSp mod">
        <pc:chgData name="東海林 良昌" userId="e4a9be047e5e1349" providerId="LiveId" clId="{B89792BB-625F-48E4-9243-0A6303521B2B}" dt="2020-08-31T07:59:49.615" v="202"/>
        <pc:sldMkLst>
          <pc:docMk/>
          <pc:sldMk cId="2101251208" sldId="306"/>
        </pc:sldMkLst>
        <pc:spChg chg="mod">
          <ac:chgData name="東海林 良昌" userId="e4a9be047e5e1349" providerId="LiveId" clId="{B89792BB-625F-48E4-9243-0A6303521B2B}" dt="2020-08-31T07:59:49.615" v="202"/>
          <ac:spMkLst>
            <pc:docMk/>
            <pc:sldMk cId="2101251208" sldId="306"/>
            <ac:spMk id="3" creationId="{A489EE13-DBE2-4E29-AC2F-9F6E2A9B5573}"/>
          </ac:spMkLst>
        </pc:spChg>
      </pc:sldChg>
      <pc:sldChg chg="modSp add del">
        <pc:chgData name="東海林 良昌" userId="e4a9be047e5e1349" providerId="LiveId" clId="{B89792BB-625F-48E4-9243-0A6303521B2B}" dt="2020-08-30T22:25:30.701" v="125" actId="2696"/>
        <pc:sldMkLst>
          <pc:docMk/>
          <pc:sldMk cId="1543901676" sldId="309"/>
        </pc:sldMkLst>
        <pc:spChg chg="mod">
          <ac:chgData name="東海林 良昌" userId="e4a9be047e5e1349" providerId="LiveId" clId="{B89792BB-625F-48E4-9243-0A6303521B2B}" dt="2020-08-30T22:24:47.637" v="123"/>
          <ac:spMkLst>
            <pc:docMk/>
            <pc:sldMk cId="1543901676" sldId="309"/>
            <ac:spMk id="2" creationId="{3E89CF51-261C-4C38-BEB8-920DADA910E3}"/>
          </ac:spMkLst>
        </pc:spChg>
      </pc:sldChg>
      <pc:sldChg chg="add">
        <pc:chgData name="東海林 良昌" userId="e4a9be047e5e1349" providerId="LiveId" clId="{B89792BB-625F-48E4-9243-0A6303521B2B}" dt="2020-08-30T22:25:28.172" v="124"/>
        <pc:sldMkLst>
          <pc:docMk/>
          <pc:sldMk cId="2968970277" sldId="313"/>
        </pc:sldMkLst>
      </pc:sldChg>
      <pc:sldMasterChg chg="setBg modSldLayout">
        <pc:chgData name="東海林 良昌" userId="e4a9be047e5e1349" providerId="LiveId" clId="{B89792BB-625F-48E4-9243-0A6303521B2B}" dt="2020-08-30T22:24:03.997" v="117"/>
        <pc:sldMasterMkLst>
          <pc:docMk/>
          <pc:sldMasterMk cId="2193963316" sldId="2147483677"/>
        </pc:sldMasterMkLst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3650296706" sldId="2147483678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619398480" sldId="2147483679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2314788090" sldId="2147483680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3886101276" sldId="2147483681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2210460183" sldId="2147483682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1393231673" sldId="2147483683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1019365217" sldId="2147483684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490514455" sldId="2147483685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529990257" sldId="2147483686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2843456595" sldId="2147483687"/>
          </pc:sldLayoutMkLst>
        </pc:sldLayoutChg>
        <pc:sldLayoutChg chg="setBg">
          <pc:chgData name="東海林 良昌" userId="e4a9be047e5e1349" providerId="LiveId" clId="{B89792BB-625F-48E4-9243-0A6303521B2B}" dt="2020-08-30T22:24:03.997" v="117"/>
          <pc:sldLayoutMkLst>
            <pc:docMk/>
            <pc:sldMasterMk cId="2193963316" sldId="2147483677"/>
            <pc:sldLayoutMk cId="485416734" sldId="2147483688"/>
          </pc:sldLayoutMkLst>
        </pc:sldLayoutChg>
      </pc:sldMasterChg>
    </pc:docChg>
  </pc:docChgLst>
  <pc:docChgLst>
    <pc:chgData name="沼倉 雄人" userId="f3e1b1f57a5909c9" providerId="LiveId" clId="{7CB399B6-DE91-4589-B8DD-A10AFC711EAE}"/>
    <pc:docChg chg="modSld">
      <pc:chgData name="沼倉 雄人" userId="f3e1b1f57a5909c9" providerId="LiveId" clId="{7CB399B6-DE91-4589-B8DD-A10AFC711EAE}" dt="2020-09-10T08:47:57.419" v="765"/>
      <pc:docMkLst>
        <pc:docMk/>
      </pc:docMkLst>
      <pc:sldChg chg="addSp modSp mod">
        <pc:chgData name="沼倉 雄人" userId="f3e1b1f57a5909c9" providerId="LiveId" clId="{7CB399B6-DE91-4589-B8DD-A10AFC711EAE}" dt="2020-09-10T08:47:57.419" v="765"/>
        <pc:sldMkLst>
          <pc:docMk/>
          <pc:sldMk cId="3276084584" sldId="256"/>
        </pc:sldMkLst>
        <pc:spChg chg="mod">
          <ac:chgData name="沼倉 雄人" userId="f3e1b1f57a5909c9" providerId="LiveId" clId="{7CB399B6-DE91-4589-B8DD-A10AFC711EAE}" dt="2020-09-10T08:46:32.266" v="714" actId="113"/>
          <ac:spMkLst>
            <pc:docMk/>
            <pc:sldMk cId="3276084584" sldId="256"/>
            <ac:spMk id="2" creationId="{19266013-68F4-49D0-979E-AFD814439D46}"/>
          </ac:spMkLst>
        </pc:spChg>
        <pc:spChg chg="mod">
          <ac:chgData name="沼倉 雄人" userId="f3e1b1f57a5909c9" providerId="LiveId" clId="{7CB399B6-DE91-4589-B8DD-A10AFC711EAE}" dt="2020-09-10T08:46:22.907" v="713" actId="1076"/>
          <ac:spMkLst>
            <pc:docMk/>
            <pc:sldMk cId="3276084584" sldId="256"/>
            <ac:spMk id="3" creationId="{18901B68-9D98-440F-BFC2-C6E22D56ADB4}"/>
          </ac:spMkLst>
        </pc:spChg>
        <pc:spChg chg="add mod">
          <ac:chgData name="沼倉 雄人" userId="f3e1b1f57a5909c9" providerId="LiveId" clId="{7CB399B6-DE91-4589-B8DD-A10AFC711EAE}" dt="2020-09-10T08:47:57.419" v="765"/>
          <ac:spMkLst>
            <pc:docMk/>
            <pc:sldMk cId="3276084584" sldId="256"/>
            <ac:spMk id="4" creationId="{AE45664D-7E53-44EC-9F11-5293C8E806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42FF88-A32C-476C-A70D-E9CDD022F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383096-A085-45F8-8080-09B5D17AD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D2136C-AB10-4337-B3E1-88DF50AB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B3F9F2-3B66-412E-A6D8-C7DA88CE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86B6A1-07D3-405B-BB1A-D07A5FCA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29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6771D-D97F-463C-B7D2-A5DEA762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792076-B82A-499C-A7E5-B95B46358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8433E3-58C0-4650-8211-5E51392D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C5B135-7B1D-4F76-9FEE-37338788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ECDDCD-4AFE-4B81-80FC-26BB881F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5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2CC5C61-9C5D-4CCA-B9FB-2CBA81A93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2AFC0C-C419-46DB-85D9-C95059FA9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5FAD15-9409-45D6-98F8-2207DCF32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76DBB7-64C4-4F6A-972E-BA0EF58C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7CFDE8-79DF-4642-B50B-FF019A1D1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41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2C855-B877-4BF7-9608-16A485CB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5DB733-13A0-4D7D-A224-71B8C47DE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FD107-9567-4F8A-A1D3-096A1605A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E6AF2-7C02-4CE6-B996-DCCEB444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EA6806-F7A4-4EDF-B833-09945EAD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39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75E1D6-40FD-4AF9-8132-D7CE32F43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F28C4C-66B3-490A-9905-B7A167D10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3115AB-96DF-4E42-A9C3-6C70F883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4893D4-5159-4FC4-ACA1-8E4864C0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A08F08-546F-4659-A097-BACA88E4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78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F2E53-635D-49F8-A371-418BAAF7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3438A1-6010-47B8-BE3A-21FC8E282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61A749-1658-46A2-B97C-9C31DA68D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0E81FE-C979-4747-BB7E-D2E33F486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A5262E-8DE1-45C5-8A5F-D4D56FDA9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09CA4B-8216-4D20-97CE-4600FBB0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10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F75DE-532A-480D-B4E5-B5E95CF4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069929-FD95-4969-8A17-C83525D40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B490CA-63B3-449C-AF13-24581AFF2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CDE8E0-2D92-4199-AC9C-8BA024149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65F0CA-E310-4C54-A580-2C267E2EC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A8E6DB1-E041-4D00-94AA-F054CF2F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6D418D-0846-49A9-A173-67FD0432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DE2D05C-8135-4FA8-9CF9-128522BB3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46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EE93CC-B7BD-4440-BE42-989BE05DA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AFA400-354D-434E-9B6F-1DFC149A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77B169-8F70-46E5-AF29-6DAF70CC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8E849-EBA9-4294-8DEB-B647E629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23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9A69043-F81D-4071-B107-10EBC1FA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5AD0733-3CC7-48AA-BDCE-37D880930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85D6DF-9B98-4146-A8E7-12AA7E74E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3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22F464-69F9-4177-8B24-0544ACD2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C3D3D6-F00E-42E4-94B0-D840B5BC4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BC835F-CD6D-4D0F-97B4-4A62A54DE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9947D-F525-4089-82BD-7591ABEB4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F69068-5F61-46E2-98E3-07697CEB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B88C07-5886-4F54-97CC-03D27E50E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51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02B760-46C2-4401-9389-57728D94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A2EA916-1282-4D26-B650-F2307CA16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7B61030-3943-4831-A915-75361DF99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DE3198-28BB-4DD8-92B3-9E0D50F5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51CDB7-FA77-4EE2-AD4D-5669B6A67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7D5F15-7983-469B-A9A4-1034ECE36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99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085B3D-6704-470C-AD5F-BC47FEC4C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005B05-703F-4B40-B0B4-020192426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9FD8E2-6532-4B81-96A7-B131675AB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0809-FFC0-40E4-8049-3036C630ED14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BD92F1-D5D0-4816-BA5E-3CC217316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0B089B-E79D-44B6-82CB-145F8B203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E3F2D-141E-42A1-B247-27F98DC52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96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66013-68F4-49D0-979E-AFD814439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" y="311434"/>
            <a:ext cx="12085983" cy="1455876"/>
          </a:xfrm>
        </p:spPr>
        <p:txBody>
          <a:bodyPr>
            <a:normAutofit/>
          </a:bodyPr>
          <a:lstStyle/>
          <a:p>
            <a:r>
              <a:rPr kumimoji="1" lang="ja-JP" altLang="en-US" sz="4400" b="1" dirty="0"/>
              <a:t>パネルディスカッション</a:t>
            </a:r>
            <a:br>
              <a:rPr kumimoji="1" lang="en-US" altLang="ja-JP" sz="4400" b="1" dirty="0"/>
            </a:br>
            <a:r>
              <a:rPr kumimoji="1" lang="ja-JP" altLang="en-US" sz="4400" b="1" dirty="0"/>
              <a:t>ウィズコロナ時代に寺院はどう向き合うのか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8901B68-9D98-440F-BFC2-C6E22D56A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860" y="2036817"/>
            <a:ext cx="10840278" cy="2133599"/>
          </a:xfrm>
        </p:spPr>
        <p:txBody>
          <a:bodyPr>
            <a:normAutofit/>
          </a:bodyPr>
          <a:lstStyle/>
          <a:p>
            <a:pPr lvl="0"/>
            <a:r>
              <a:rPr kumimoji="1" lang="ja-JP" altLang="en-US" sz="4000" dirty="0"/>
              <a:t>令和</a:t>
            </a:r>
            <a:r>
              <a:rPr kumimoji="1" lang="en-US" altLang="ja-JP" sz="4000" dirty="0"/>
              <a:t>2</a:t>
            </a:r>
            <a:r>
              <a:rPr kumimoji="1" lang="ja-JP" altLang="en-US" sz="4000" dirty="0"/>
              <a:t>年（２０２０）</a:t>
            </a:r>
            <a:r>
              <a:rPr kumimoji="1" lang="en-US" altLang="ja-JP" sz="4000" dirty="0"/>
              <a:t>9</a:t>
            </a:r>
            <a:r>
              <a:rPr kumimoji="1" lang="ja-JP" altLang="en-US" sz="4000" dirty="0"/>
              <a:t>月</a:t>
            </a:r>
            <a:r>
              <a:rPr kumimoji="1" lang="en-US" altLang="ja-JP" sz="4000" dirty="0"/>
              <a:t>11</a:t>
            </a:r>
            <a:r>
              <a:rPr kumimoji="1" lang="ja-JP" altLang="en-US" sz="4000" dirty="0"/>
              <a:t>日</a:t>
            </a:r>
            <a:r>
              <a:rPr kumimoji="1" lang="en-US" altLang="ja-JP" sz="4000" dirty="0"/>
              <a:t>(</a:t>
            </a:r>
            <a:r>
              <a:rPr kumimoji="1" lang="ja-JP" altLang="en-US" sz="4000" dirty="0"/>
              <a:t>金）</a:t>
            </a:r>
          </a:p>
          <a:p>
            <a:pPr lvl="0"/>
            <a:r>
              <a:rPr kumimoji="1" lang="ja-JP" altLang="en-US" sz="4000" dirty="0"/>
              <a:t>午後１時～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時</a:t>
            </a:r>
          </a:p>
          <a:p>
            <a:pPr lvl="0"/>
            <a:r>
              <a:rPr kumimoji="1" lang="en-US" altLang="ja-JP" sz="4000" dirty="0"/>
              <a:t>Zoom</a:t>
            </a:r>
            <a:r>
              <a:rPr kumimoji="1" lang="ja-JP" altLang="en-US" sz="4000" dirty="0"/>
              <a:t>開催</a:t>
            </a:r>
            <a:endParaRPr kumimoji="1" lang="en-US" altLang="ja-JP" sz="4000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AE45664D-7E53-44EC-9F11-5293C8E806D2}"/>
              </a:ext>
            </a:extLst>
          </p:cNvPr>
          <p:cNvSpPr txBox="1">
            <a:spLocks/>
          </p:cNvSpPr>
          <p:nvPr/>
        </p:nvSpPr>
        <p:spPr>
          <a:xfrm>
            <a:off x="411082" y="4170416"/>
            <a:ext cx="11369836" cy="2528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/>
              <a:t>【</a:t>
            </a:r>
            <a:r>
              <a:rPr lang="ja-JP" altLang="en-US" dirty="0"/>
              <a:t>注意事項</a:t>
            </a:r>
            <a:r>
              <a:rPr lang="en-US" altLang="ja-JP" dirty="0"/>
              <a:t>】</a:t>
            </a:r>
          </a:p>
          <a:p>
            <a:pPr algn="l"/>
            <a:r>
              <a:rPr lang="ja-JP" altLang="en-US" sz="2000" dirty="0"/>
              <a:t>・発表中は音声をミュートでお願いします。</a:t>
            </a:r>
            <a:endParaRPr lang="en-US" altLang="ja-JP" sz="2000" dirty="0"/>
          </a:p>
          <a:p>
            <a:pPr algn="l"/>
            <a:r>
              <a:rPr lang="ja-JP" altLang="en-US" sz="2000" dirty="0"/>
              <a:t>　また録画しておりますので、顔が映るのを避けたい場合はビデオをオフにしてください。</a:t>
            </a:r>
            <a:endParaRPr lang="en-US" altLang="ja-JP" sz="2000" dirty="0"/>
          </a:p>
          <a:p>
            <a:pPr algn="l"/>
            <a:r>
              <a:rPr lang="ja-JP" altLang="en-US" sz="2000" dirty="0"/>
              <a:t>・名前の</a:t>
            </a:r>
            <a:r>
              <a:rPr lang="ja-JP" altLang="en-US" sz="2000"/>
              <a:t>表示を下記の例</a:t>
            </a:r>
            <a:r>
              <a:rPr lang="ja-JP" altLang="en-US" sz="2000" dirty="0"/>
              <a:t>にならい、氏名・教区名・寺院№に変更してください。</a:t>
            </a:r>
            <a:endParaRPr lang="en-US" altLang="ja-JP" sz="2000" dirty="0"/>
          </a:p>
          <a:p>
            <a:pPr algn="l"/>
            <a:r>
              <a:rPr lang="ja-JP" altLang="en-US" sz="2000" dirty="0"/>
              <a:t>　　　例　月影法道（青森</a:t>
            </a:r>
            <a:r>
              <a:rPr lang="en-US" altLang="ja-JP" sz="2000" dirty="0"/>
              <a:t>150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algn="l"/>
            <a:r>
              <a:rPr lang="ja-JP" altLang="en-US" sz="2000" dirty="0"/>
              <a:t>・質問等は随自チャットに書き込みください（</a:t>
            </a:r>
            <a:r>
              <a:rPr lang="en-US" altLang="ja-JP" sz="2000" dirty="0"/>
              <a:t>※</a:t>
            </a:r>
            <a:r>
              <a:rPr lang="ja-JP" altLang="en-US" sz="2000" dirty="0"/>
              <a:t>時間の関係上お受けできない場合があります）。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276084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0E54FF-5943-49B9-8394-A9FCDDBA8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3697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/>
              <a:t>各発表者へのコメント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18BE49-7903-4443-B5B5-18CF224E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1239" y="4038739"/>
            <a:ext cx="6609522" cy="13255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kumimoji="1" lang="ja-JP" altLang="en-US" sz="4000" dirty="0"/>
              <a:t>コメンテーター</a:t>
            </a:r>
          </a:p>
          <a:p>
            <a:pPr marL="0" lvl="0" indent="0">
              <a:buNone/>
            </a:pPr>
            <a:r>
              <a:rPr kumimoji="1" lang="ja-JP" altLang="en-US" sz="4000" dirty="0"/>
              <a:t>　佛教大学教授　大谷栄一</a:t>
            </a:r>
            <a:endParaRPr kumimoji="1"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901341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7702B-2A5E-4F64-9219-BFC7A90C4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2534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/>
              <a:t>意見交換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C508FE-83FC-412F-810B-DEBD274D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865" y="3720686"/>
            <a:ext cx="9644270" cy="15801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kumimoji="1" lang="ja-JP" altLang="en-US" sz="4000" dirty="0"/>
              <a:t>コーディネーター</a:t>
            </a:r>
          </a:p>
          <a:p>
            <a:pPr marL="0" lvl="0" indent="0">
              <a:buNone/>
            </a:pPr>
            <a:r>
              <a:rPr kumimoji="1" lang="ja-JP" altLang="en-US" sz="4000" dirty="0"/>
              <a:t>　浄土宗総合研究所副所長　今岡　達雄</a:t>
            </a:r>
          </a:p>
        </p:txBody>
      </p:sp>
    </p:spTree>
    <p:extLst>
      <p:ext uri="{BB962C8B-B14F-4D97-AF65-F5344CB8AC3E}">
        <p14:creationId xmlns:p14="http://schemas.microsoft.com/office/powerpoint/2010/main" val="2379090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90CB1C-893F-415B-AF54-D23DCAD0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162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総括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70B2D1-A26F-4131-82E2-5294B91C8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743" y="4562855"/>
            <a:ext cx="9604513" cy="69288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ja-JP" altLang="en-US" sz="4000" dirty="0"/>
              <a:t>浄土宗総合研究所研究員　東海林良昌</a:t>
            </a:r>
          </a:p>
        </p:txBody>
      </p:sp>
    </p:spTree>
    <p:extLst>
      <p:ext uri="{BB962C8B-B14F-4D97-AF65-F5344CB8AC3E}">
        <p14:creationId xmlns:p14="http://schemas.microsoft.com/office/powerpoint/2010/main" val="334387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EA3E3-E958-4B25-B14D-14728080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ご清聴ありがとうございました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D120BDC4-76EA-44C0-A24F-E414E72970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16825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7E1DAE-45E4-4739-8BB0-6DAC8F5B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" y="0"/>
            <a:ext cx="12085983" cy="101310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/>
              <a:t>パネルディスカッション</a:t>
            </a:r>
            <a:br>
              <a:rPr kumimoji="1" lang="en-US" altLang="ja-JP" sz="3200" dirty="0"/>
            </a:br>
            <a:r>
              <a:rPr kumimoji="1" lang="ja-JP" altLang="en-US" sz="3200" dirty="0"/>
              <a:t>「ウィズコロナ時代に寺院はどう向き合うのか」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89EE13-DBE2-4E29-AC2F-9F6E2A9B5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0" y="1091233"/>
            <a:ext cx="10402957" cy="558648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kumimoji="1" lang="ja-JP" altLang="en-US" sz="2400" dirty="0"/>
              <a:t>パネリスト</a:t>
            </a:r>
          </a:p>
          <a:p>
            <a:pPr lvl="1"/>
            <a:r>
              <a:rPr kumimoji="1" lang="ja-JP" altLang="en-US" dirty="0"/>
              <a:t>発表①「新型コロナウイルスがもたらした影響</a:t>
            </a:r>
            <a:r>
              <a:rPr kumimoji="1" lang="en-US" altLang="ja-JP" dirty="0"/>
              <a:t>―</a:t>
            </a:r>
            <a:r>
              <a:rPr kumimoji="1" lang="ja-JP" altLang="en-US" dirty="0"/>
              <a:t>寺院向け</a:t>
            </a:r>
            <a:r>
              <a:rPr kumimoji="1" lang="en-US" altLang="ja-JP" dirty="0"/>
              <a:t>Web</a:t>
            </a:r>
            <a:r>
              <a:rPr kumimoji="1" lang="ja-JP" altLang="en-US" dirty="0"/>
              <a:t>調査よりー」</a:t>
            </a:r>
          </a:p>
          <a:p>
            <a:pPr marL="914400" lvl="2" indent="0">
              <a:buFontTx/>
              <a:buNone/>
            </a:pPr>
            <a:r>
              <a:rPr kumimoji="1" lang="ja-JP" altLang="en-US" sz="2400" dirty="0"/>
              <a:t>大正大学専任講師　高瀬 顕功</a:t>
            </a:r>
          </a:p>
          <a:p>
            <a:pPr lvl="1"/>
            <a:r>
              <a:rPr kumimoji="1" lang="ja-JP" altLang="en-US" dirty="0"/>
              <a:t>発表②「持続可能な法務の提案 </a:t>
            </a:r>
            <a:r>
              <a:rPr kumimoji="1" lang="en-US" altLang="ja-JP" dirty="0"/>
              <a:t>―</a:t>
            </a:r>
            <a:r>
              <a:rPr kumimoji="1" lang="ja-JP" altLang="en-US" dirty="0"/>
              <a:t>月参り・法事・葬儀の本質と変質」</a:t>
            </a:r>
          </a:p>
          <a:p>
            <a:pPr marL="914400" lvl="2" indent="0">
              <a:buFontTx/>
              <a:buNone/>
            </a:pPr>
            <a:r>
              <a:rPr kumimoji="1" lang="ja-JP" altLang="en-US" sz="2400" dirty="0"/>
              <a:t>佛教大学非常勤講師　大河内　大博</a:t>
            </a:r>
          </a:p>
          <a:p>
            <a:pPr lvl="1"/>
            <a:r>
              <a:rPr kumimoji="1" lang="ja-JP" altLang="en-US" dirty="0"/>
              <a:t>発表③「公衆衛生を踏まえた儀式執行のあり方を考える」</a:t>
            </a:r>
          </a:p>
          <a:p>
            <a:pPr marL="914400" lvl="2" indent="0">
              <a:buFontTx/>
              <a:buNone/>
            </a:pPr>
            <a:r>
              <a:rPr kumimoji="1" lang="ja-JP" altLang="en-US" sz="2400" dirty="0"/>
              <a:t>佛教大学非常勤講師　森田　康友</a:t>
            </a:r>
          </a:p>
          <a:p>
            <a:pPr lvl="1"/>
            <a:r>
              <a:rPr kumimoji="1" lang="ja-JP" altLang="en-US" dirty="0"/>
              <a:t>発表④「コロナ禍における全日本仏教会・日本宗教連盟の取り組みと課題」</a:t>
            </a:r>
          </a:p>
          <a:p>
            <a:pPr marL="914400" lvl="2" indent="0">
              <a:buFontTx/>
              <a:buNone/>
            </a:pPr>
            <a:r>
              <a:rPr lang="ja-JP" altLang="en-US" sz="2400" dirty="0"/>
              <a:t>日本宗教連盟・全日本仏教会理事長</a:t>
            </a:r>
            <a:r>
              <a:rPr kumimoji="1" lang="ja-JP" altLang="en-US" sz="2400" dirty="0"/>
              <a:t>　戸松義晴</a:t>
            </a:r>
          </a:p>
          <a:p>
            <a:pPr lvl="0"/>
            <a:r>
              <a:rPr kumimoji="1" lang="ja-JP" altLang="en-US" sz="2400" dirty="0"/>
              <a:t>コメンテーター</a:t>
            </a:r>
          </a:p>
          <a:p>
            <a:pPr marL="457200" lvl="1" indent="0">
              <a:buFontTx/>
              <a:buNone/>
            </a:pPr>
            <a:r>
              <a:rPr kumimoji="1" lang="ja-JP" altLang="en-US" dirty="0"/>
              <a:t>佛教大学教授　大谷栄一</a:t>
            </a:r>
          </a:p>
          <a:p>
            <a:pPr lvl="0"/>
            <a:r>
              <a:rPr kumimoji="1" lang="ja-JP" altLang="en-US" sz="2400" dirty="0"/>
              <a:t>コーディネーター</a:t>
            </a:r>
          </a:p>
          <a:p>
            <a:pPr marL="457200" lvl="1" indent="0">
              <a:buFontTx/>
              <a:buNone/>
            </a:pPr>
            <a:r>
              <a:rPr kumimoji="1" lang="ja-JP" altLang="en-US" dirty="0"/>
              <a:t>浄土宗総合研究所副所長　今岡　達雄</a:t>
            </a:r>
          </a:p>
          <a:p>
            <a:pPr lvl="0"/>
            <a:r>
              <a:rPr kumimoji="1" lang="ja-JP" altLang="en-US" sz="2400" dirty="0"/>
              <a:t>代表者　概要説明・司会</a:t>
            </a:r>
          </a:p>
          <a:p>
            <a:pPr marL="457200" lvl="1" indent="0">
              <a:buFontTx/>
              <a:buNone/>
            </a:pPr>
            <a:r>
              <a:rPr kumimoji="1" lang="ja-JP" altLang="en-US" dirty="0"/>
              <a:t>浄土宗総合研究所研究員　東海林　良昌</a:t>
            </a:r>
          </a:p>
        </p:txBody>
      </p:sp>
    </p:spTree>
    <p:extLst>
      <p:ext uri="{BB962C8B-B14F-4D97-AF65-F5344CB8AC3E}">
        <p14:creationId xmlns:p14="http://schemas.microsoft.com/office/powerpoint/2010/main" val="210125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115205-30AC-4FF5-B541-9CCBC8DA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開催時間　１３：００－１５：００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99DE6C-0198-4328-8C56-04685F1A5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48" y="1838877"/>
            <a:ext cx="7696200" cy="42703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kumimoji="1" lang="ja-JP" altLang="en-US" sz="3200" dirty="0"/>
              <a:t>配分</a:t>
            </a:r>
          </a:p>
          <a:p>
            <a:pPr marL="457200" lvl="1" indent="0">
              <a:buFontTx/>
              <a:buNone/>
            </a:pPr>
            <a:r>
              <a:rPr kumimoji="1" lang="ja-JP" altLang="en-US" sz="3200" dirty="0"/>
              <a:t>概要説明　１３：００</a:t>
            </a:r>
            <a:r>
              <a:rPr lang="ja-JP" altLang="en-US" sz="3200" dirty="0"/>
              <a:t>ー</a:t>
            </a:r>
            <a:r>
              <a:rPr kumimoji="1" lang="ja-JP" altLang="en-US" sz="3200" dirty="0"/>
              <a:t>１３：０５</a:t>
            </a:r>
          </a:p>
          <a:p>
            <a:pPr marL="457200" lvl="1" indent="0">
              <a:buFontTx/>
              <a:buNone/>
            </a:pPr>
            <a:r>
              <a:rPr kumimoji="1" lang="ja-JP" altLang="en-US" sz="3200" dirty="0"/>
              <a:t>発表①　　１３：０５ー１３：２０</a:t>
            </a:r>
          </a:p>
          <a:p>
            <a:pPr marL="457200" lvl="1" indent="0">
              <a:buFontTx/>
              <a:buNone/>
            </a:pPr>
            <a:r>
              <a:rPr kumimoji="1" lang="ja-JP" altLang="en-US" sz="3200" dirty="0"/>
              <a:t>発表②　　１３：２０ー１３：３５</a:t>
            </a:r>
          </a:p>
          <a:p>
            <a:pPr marL="457200" lvl="1" indent="0">
              <a:buFontTx/>
              <a:buNone/>
            </a:pPr>
            <a:r>
              <a:rPr kumimoji="1" lang="ja-JP" altLang="en-US" sz="3200" dirty="0"/>
              <a:t>発表③　　１３：３５ー１３：５０</a:t>
            </a:r>
          </a:p>
          <a:p>
            <a:pPr marL="457200" lvl="1" indent="0">
              <a:buFontTx/>
              <a:buNone/>
            </a:pPr>
            <a:r>
              <a:rPr kumimoji="1" lang="ja-JP" altLang="en-US" sz="3200" dirty="0"/>
              <a:t>発表④　　１３：５０ー１４：０５</a:t>
            </a:r>
          </a:p>
          <a:p>
            <a:pPr marL="457200" lvl="1" indent="0">
              <a:buFontTx/>
              <a:buNone/>
            </a:pPr>
            <a:r>
              <a:rPr kumimoji="1" lang="ja-JP" altLang="en-US" sz="3200" dirty="0"/>
              <a:t>コメント　１４：０５ー１４：２０</a:t>
            </a:r>
          </a:p>
          <a:p>
            <a:pPr marL="457200" lvl="1" indent="0">
              <a:buFontTx/>
              <a:buNone/>
            </a:pPr>
            <a:r>
              <a:rPr kumimoji="1" lang="ja-JP" altLang="en-US" sz="3200" dirty="0"/>
              <a:t>意見交換　１４：２０ー１４：５５</a:t>
            </a:r>
          </a:p>
          <a:p>
            <a:pPr marL="457200" lvl="1" indent="0">
              <a:buFontTx/>
              <a:buNone/>
            </a:pPr>
            <a:r>
              <a:rPr kumimoji="1" lang="ja-JP" altLang="en-US" sz="3200" dirty="0"/>
              <a:t>総括　　　１４：５５</a:t>
            </a:r>
            <a:r>
              <a:rPr lang="ja-JP" altLang="en-US" sz="3200" dirty="0"/>
              <a:t>ー</a:t>
            </a:r>
            <a:r>
              <a:rPr kumimoji="1" lang="ja-JP" altLang="en-US" sz="3200" dirty="0"/>
              <a:t>１５：００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00058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E0FF5-3AF9-4D63-AC14-C050CDFE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9482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/>
              <a:t>概要説明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BA6E-D8A1-4257-94E9-9222B93F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865" y="4214598"/>
            <a:ext cx="10515600" cy="126356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kumimoji="1" lang="ja-JP" altLang="en-US" sz="4000" dirty="0"/>
              <a:t>浄土宗総合研究所研究員</a:t>
            </a:r>
          </a:p>
          <a:p>
            <a:pPr marL="0" lvl="0" indent="0" algn="ctr">
              <a:buNone/>
            </a:pPr>
            <a:r>
              <a:rPr kumimoji="1" lang="ja-JP" altLang="en-US" sz="4000" dirty="0"/>
              <a:t>東海林良昌</a:t>
            </a:r>
          </a:p>
        </p:txBody>
      </p:sp>
    </p:spTree>
    <p:extLst>
      <p:ext uri="{BB962C8B-B14F-4D97-AF65-F5344CB8AC3E}">
        <p14:creationId xmlns:p14="http://schemas.microsoft.com/office/powerpoint/2010/main" val="296897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647F1C-BD77-4271-8A90-6CF2AEA7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878510"/>
            <a:ext cx="11317357" cy="1940752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発表①</a:t>
            </a:r>
            <a:br>
              <a:rPr kumimoji="1" lang="en-US" altLang="ja-JP" dirty="0"/>
            </a:br>
            <a:r>
              <a:rPr kumimoji="1" lang="ja-JP" altLang="en-US" dirty="0"/>
              <a:t>「新型コロナウイルスがもたらした影響</a:t>
            </a:r>
            <a:br>
              <a:rPr kumimoji="1" lang="en-US" altLang="ja-JP" dirty="0"/>
            </a:br>
            <a:r>
              <a:rPr kumimoji="1" lang="en-US" altLang="ja-JP" dirty="0"/>
              <a:t>				―</a:t>
            </a:r>
            <a:r>
              <a:rPr kumimoji="1" lang="ja-JP" altLang="en-US" dirty="0"/>
              <a:t>寺院向け</a:t>
            </a:r>
            <a:r>
              <a:rPr kumimoji="1" lang="en-US" altLang="ja-JP" dirty="0"/>
              <a:t>Web</a:t>
            </a:r>
            <a:r>
              <a:rPr kumimoji="1" lang="ja-JP" altLang="en-US" dirty="0"/>
              <a:t>調査よりー」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C821AC-3A39-42A3-A583-F5DDFF233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38738"/>
            <a:ext cx="10515600" cy="89107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kumimoji="1" lang="ja-JP" altLang="en-US" sz="4400" dirty="0"/>
              <a:t>大正大学専任講師　高瀬 顕功</a:t>
            </a:r>
          </a:p>
        </p:txBody>
      </p:sp>
    </p:spTree>
    <p:extLst>
      <p:ext uri="{BB962C8B-B14F-4D97-AF65-F5344CB8AC3E}">
        <p14:creationId xmlns:p14="http://schemas.microsoft.com/office/powerpoint/2010/main" val="29180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110EC-7270-4824-9C31-799A286DD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16" y="696083"/>
            <a:ext cx="11675167" cy="273291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発表②</a:t>
            </a:r>
            <a:br>
              <a:rPr kumimoji="1" lang="en-US" altLang="ja-JP" dirty="0"/>
            </a:br>
            <a:r>
              <a:rPr kumimoji="1" lang="ja-JP" altLang="en-US" dirty="0"/>
              <a:t>「持続可能な法務の提案 </a:t>
            </a:r>
            <a:br>
              <a:rPr kumimoji="1" lang="en-US" altLang="ja-JP" dirty="0"/>
            </a:br>
            <a:r>
              <a:rPr lang="en-US" altLang="ja-JP" dirty="0"/>
              <a:t>		</a:t>
            </a:r>
            <a:r>
              <a:rPr kumimoji="1" lang="en-US" altLang="ja-JP" dirty="0"/>
              <a:t>―</a:t>
            </a:r>
            <a:r>
              <a:rPr kumimoji="1" lang="ja-JP" altLang="en-US" dirty="0"/>
              <a:t>月参り・法事・葬儀の本質と変質」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144B9B-C767-42A1-B33F-00A1FF172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942" y="4492486"/>
            <a:ext cx="10214113" cy="75537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kumimoji="1" lang="ja-JP" altLang="en-US" sz="4000" dirty="0"/>
              <a:t>佛教大学非常勤講師　大河内　大博</a:t>
            </a:r>
          </a:p>
        </p:txBody>
      </p:sp>
    </p:spTree>
    <p:extLst>
      <p:ext uri="{BB962C8B-B14F-4D97-AF65-F5344CB8AC3E}">
        <p14:creationId xmlns:p14="http://schemas.microsoft.com/office/powerpoint/2010/main" val="90160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F5119-591A-425F-8BC2-F5445EBAB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3" y="1040985"/>
            <a:ext cx="12099234" cy="146367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発表③</a:t>
            </a:r>
            <a:br>
              <a:rPr kumimoji="1" lang="en-US" altLang="ja-JP" dirty="0"/>
            </a:br>
            <a:r>
              <a:rPr kumimoji="1" lang="ja-JP" altLang="en-US" dirty="0"/>
              <a:t>「公衆衛生を踏まえた儀式執行のあり方を考える」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AA7004-74F1-4188-897A-844B56739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387" y="4220819"/>
            <a:ext cx="8617226" cy="76862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kumimoji="1" lang="ja-JP" altLang="en-US" sz="4000" dirty="0"/>
              <a:t>佛教大学非常勤講師　森田　康友</a:t>
            </a:r>
          </a:p>
        </p:txBody>
      </p:sp>
    </p:spTree>
    <p:extLst>
      <p:ext uri="{BB962C8B-B14F-4D97-AF65-F5344CB8AC3E}">
        <p14:creationId xmlns:p14="http://schemas.microsoft.com/office/powerpoint/2010/main" val="4863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ADA0A-9051-48DC-9744-1EFCFEC4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126641"/>
            <a:ext cx="12191999" cy="2537102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発表④</a:t>
            </a:r>
            <a:br>
              <a:rPr kumimoji="1" lang="en-US" altLang="ja-JP" dirty="0"/>
            </a:br>
            <a:r>
              <a:rPr kumimoji="1" lang="ja-JP" altLang="en-US" sz="4000" dirty="0"/>
              <a:t>「コロナ禍における</a:t>
            </a:r>
            <a:br>
              <a:rPr kumimoji="1" lang="en-US" altLang="ja-JP" sz="4000" dirty="0"/>
            </a:br>
            <a:r>
              <a:rPr kumimoji="1" lang="ja-JP" altLang="en-US" sz="4000" dirty="0"/>
              <a:t>　全日本仏教会・日本宗教連盟の取り組みと課題」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26BB0B-CD52-4543-8736-2B3693AE3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7" y="4955555"/>
            <a:ext cx="10515600" cy="775804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ja-JP" altLang="en-US" sz="4000" dirty="0"/>
              <a:t>日本宗教連盟・全日本仏教会理事長</a:t>
            </a:r>
            <a:r>
              <a:rPr kumimoji="1" lang="ja-JP" altLang="en-US" sz="4000" dirty="0"/>
              <a:t>　戸松義晴</a:t>
            </a:r>
          </a:p>
        </p:txBody>
      </p:sp>
    </p:spTree>
    <p:extLst>
      <p:ext uri="{BB962C8B-B14F-4D97-AF65-F5344CB8AC3E}">
        <p14:creationId xmlns:p14="http://schemas.microsoft.com/office/powerpoint/2010/main" val="120495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496CA-D024-4FB7-B00A-A6E3CAAD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/>
              <a:t>意見交換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8C092C-57A3-452F-8F51-A81A67AC7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736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461</Words>
  <Application>Microsoft Office PowerPoint</Application>
  <PresentationFormat>ワイド画面</PresentationFormat>
  <Paragraphs>57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游ゴシック Light</vt:lpstr>
      <vt:lpstr>Arial</vt:lpstr>
      <vt:lpstr>Office テーマ</vt:lpstr>
      <vt:lpstr>パネルディスカッション ウィズコロナ時代に寺院はどう向き合うのか</vt:lpstr>
      <vt:lpstr>パネルディスカッション 「ウィズコロナ時代に寺院はどう向き合うのか」</vt:lpstr>
      <vt:lpstr>開催時間　１３：００－１５：００</vt:lpstr>
      <vt:lpstr>概要説明</vt:lpstr>
      <vt:lpstr>発表① 「新型コロナウイルスがもたらした影響     ―寺院向けWeb調査よりー」</vt:lpstr>
      <vt:lpstr>発表② 「持続可能な法務の提案    ―月参り・法事・葬儀の本質と変質」</vt:lpstr>
      <vt:lpstr>発表③ 「公衆衛生を踏まえた儀式執行のあり方を考える」</vt:lpstr>
      <vt:lpstr>発表④ 「コロナ禍における 　全日本仏教会・日本宗教連盟の取り組みと課題」</vt:lpstr>
      <vt:lpstr>意見交換</vt:lpstr>
      <vt:lpstr>各発表者へのコメント</vt:lpstr>
      <vt:lpstr>意見交換</vt:lpstr>
      <vt:lpstr>総括</vt:lpstr>
      <vt:lpstr>ご清聴ありがとうございました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パネルディスカッション ウィズコロナ時代に寺院はどう向き合うのか</dc:title>
  <dc:creator>東海林 良昌</dc:creator>
  <cp:lastModifiedBy>沼倉 雄人</cp:lastModifiedBy>
  <cp:revision>53</cp:revision>
  <cp:lastPrinted>2020-08-31T07:57:41Z</cp:lastPrinted>
  <dcterms:created xsi:type="dcterms:W3CDTF">2020-08-26T14:30:11Z</dcterms:created>
  <dcterms:modified xsi:type="dcterms:W3CDTF">2020-09-10T08:48:13Z</dcterms:modified>
</cp:coreProperties>
</file>